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3DC-8CC7-61DA-24F7-01FA1B4F0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B0E5DE-4FD4-5B53-7B44-1DAC5CFA2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09846-BC49-4BF5-A0BF-BF8C6AB38441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E4D4C-FB29-C13F-D1A7-1C56FA228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496C9C-7E89-5451-D5CB-9C25610B8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B2D8D-989E-4C19-98F4-67A63D2A9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525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38D9F9-52DB-C123-C26C-AAAEBB286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56BBAB-0490-28D9-CDC8-391285A30B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F4D272-3EDB-24C5-3457-7DCA276A5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09846-BC49-4BF5-A0BF-BF8C6AB38441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835819-C3A9-E53B-C9A1-0C346418CF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D2BF83-2B28-EDB1-658F-5400ABEEAA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B2D8D-989E-4C19-98F4-67A63D2A9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047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FCD2A4D-0DAE-C6C8-B5C0-E5937A02B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F43B24-4526-5935-A0D7-9FCBFA00796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869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C9CA3F3-1300-D293-D6BC-F73A1A6E8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QoL Is Impaired in Individuals Experiencing CHE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15C088-AC94-8DC1-E87B-36FE8B170AF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259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F519B6A-7D9D-5600-0A79-86860A40B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Need for Improved and Long-Term Control of CHE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8ACBB2-1B27-1466-2775-390522772B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412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86FDD36-ACF8-5657-96F2-5E61B572C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Emerging Therapies in CHE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B583A0-2CD6-7ABE-303A-872A1557FCA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057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1900D40-F92D-5021-B8B2-4660EEB2F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Emerging Treatments for CHE</a:t>
            </a:r>
            <a:br>
              <a:rPr lang="en-US"/>
            </a:br>
            <a:r>
              <a:rPr lang="en-US" sz="2800"/>
              <a:t>JAK Inhibitors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1B6873-FC88-AEC4-193A-4B6B399953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490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AA23E2E-E0C0-380F-33A6-85AD27D0E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Emerging Treatments for CHE</a:t>
            </a:r>
            <a:br>
              <a:rPr lang="en-US"/>
            </a:br>
            <a:r>
              <a:rPr lang="en-US" sz="2800"/>
              <a:t>Systemic Agents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AA4AB1-EA59-0113-70D1-8DAD6192DD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093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B619445-D7A0-5DD3-59DD-1D6B15693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Unmet Needs for Patients With CHE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EC25CF-B7F5-70E1-E957-00F84C4CA9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385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BA829FD-5425-F62A-11C0-2F938ED07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Unmet Needs for Patients With CHE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50B2AC-7E2A-499C-E10A-2152AA33DE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046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AF184ED-21DC-8621-2C2A-9C9CE050A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67E081-EBD3-8081-090C-3EB8AB5DE7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840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BC575AB-EEA0-DD00-0180-63453EB79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4FCAD6-2E08-F11A-0558-8B7830066F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466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41771C3-9C5A-AD11-9DC6-F1144CC42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Introduction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20861C-8442-F099-92B2-14FF5979C39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647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C5E0C0E-ED0E-06D7-D006-A60135CFA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Defining </a:t>
            </a:r>
            <a:r>
              <a:rPr lang="en-US"/>
              <a:t>Chronic Hand Eczema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6ACCD8-D5C1-BE9A-4FDA-0BFC4CA81E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105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E3857B6-5082-CD4D-B3F9-89EEB09CD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Chronic Hand Eczema Is a Challenging Disease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7A9B46-43B6-8057-498F-0C6A0C0BFC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979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581E6A3-42FC-1D86-F52B-229516BF9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Making the Diagnosis Might Require Understanding Different Subtypes (1 of 2)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1BC87C-18C0-1F18-EB0F-B7055E8B19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477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7115366-25A1-805F-5F9D-FBEE829A0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Making the Diagnosis Might Require Understanding Different Subtypes (2 of 2)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033AD1-99FE-4820-8808-0ECF6B14FF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88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19A15D0-6F6D-8D47-1E74-D1990B276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Challenges for the Treatment of CHE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7E9C82-90C3-5F62-A29C-67B9F8909BC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091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C9DF1C2-80D9-587D-F51D-82C9D03AE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Challenges for the Treatment of CHE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0E37F5-F81E-DAF8-8C44-B16A7EBC51D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537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C6F9343-0E55-1D1B-D634-FD21AC338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Challenges for the Treatment of CHE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4E487A-C54D-4CD1-3DE3-A158481313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3685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089FDEB09DBF468A85022D33D3851D" ma:contentTypeVersion="18" ma:contentTypeDescription="Create a new document." ma:contentTypeScope="" ma:versionID="e2eb1dbe7281d09131566557463bb21a">
  <xsd:schema xmlns:xsd="http://www.w3.org/2001/XMLSchema" xmlns:xs="http://www.w3.org/2001/XMLSchema" xmlns:p="http://schemas.microsoft.com/office/2006/metadata/properties" xmlns:ns2="c6b9fc7e-a6e4-40e7-be14-2cd3f32037cf" xmlns:ns3="e93acf5f-f59b-46bb-8c22-2b43a486ab2c" targetNamespace="http://schemas.microsoft.com/office/2006/metadata/properties" ma:root="true" ma:fieldsID="6583734c762c30d488f8940e087d37f9" ns2:_="" ns3:_="">
    <xsd:import namespace="c6b9fc7e-a6e4-40e7-be14-2cd3f32037cf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b9fc7e-a6e4-40e7-be14-2cd3f32037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0f99b7d-70a6-40d3-b94c-662730ffe5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2f9ee28-ccf5-4b68-966d-9d0435739218}" ma:internalName="TaxCatchAll" ma:showField="CatchAllData" ma:web="e93acf5f-f59b-46bb-8c22-2b43a486ab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b9fc7e-a6e4-40e7-be14-2cd3f32037cf">
      <Terms xmlns="http://schemas.microsoft.com/office/infopath/2007/PartnerControls"/>
    </lcf76f155ced4ddcb4097134ff3c332f>
    <TaxCatchAll xmlns="e93acf5f-f59b-46bb-8c22-2b43a486ab2c" xsi:nil="true"/>
  </documentManagement>
</p:properties>
</file>

<file path=customXml/itemProps1.xml><?xml version="1.0" encoding="utf-8"?>
<ds:datastoreItem xmlns:ds="http://schemas.openxmlformats.org/officeDocument/2006/customXml" ds:itemID="{D3534E7F-819D-42D1-B641-7AD83C5F58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b9fc7e-a6e4-40e7-be14-2cd3f32037cf"/>
    <ds:schemaRef ds:uri="e93acf5f-f59b-46bb-8c22-2b43a486ab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52BE4A6-18B5-4ADD-B962-90098FDFBD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A6F76BC-BAD6-4CDA-8704-0D6DAEFD54B8}">
  <ds:schemaRefs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e93acf5f-f59b-46bb-8c22-2b43a486ab2c"/>
    <ds:schemaRef ds:uri="c6b9fc7e-a6e4-40e7-be14-2cd3f32037cf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</Words>
  <Application>Microsoft Office PowerPoint</Application>
  <PresentationFormat>Widescreen</PresentationFormat>
  <Paragraphs>16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Introduction</vt:lpstr>
      <vt:lpstr>Defining Chronic Hand Eczema </vt:lpstr>
      <vt:lpstr>Chronic Hand Eczema Is a Challenging Disease</vt:lpstr>
      <vt:lpstr>Making the Diagnosis Might Require Understanding Different Subtypes (1 of 2)</vt:lpstr>
      <vt:lpstr>Making the Diagnosis Might Require Understanding Different Subtypes (2 of 2)</vt:lpstr>
      <vt:lpstr>Challenges for the Treatment of CHE</vt:lpstr>
      <vt:lpstr>Challenges for the Treatment of CHE</vt:lpstr>
      <vt:lpstr>Challenges for the Treatment of CHE</vt:lpstr>
      <vt:lpstr>QoL Is Impaired in Individuals Experiencing CHE</vt:lpstr>
      <vt:lpstr>Need for Improved and Long-Term Control of CHE</vt:lpstr>
      <vt:lpstr>Emerging Therapies in CHE</vt:lpstr>
      <vt:lpstr>Emerging Treatments for CHE JAK Inhibitors</vt:lpstr>
      <vt:lpstr>Emerging Treatments for CHE Systemic Agents</vt:lpstr>
      <vt:lpstr>Unmet Needs for Patients With CHE</vt:lpstr>
      <vt:lpstr>Unmet Needs for Patients With CHE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Black, Kari</dc:creator>
  <cp:lastModifiedBy>Black, Kari</cp:lastModifiedBy>
  <cp:revision>1</cp:revision>
  <dcterms:created xsi:type="dcterms:W3CDTF">2025-01-30T15:54:20Z</dcterms:created>
  <dcterms:modified xsi:type="dcterms:W3CDTF">2025-01-30T15:54:22Z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0x01010004089FDEB09DBF468A85022D33D3851D</vt:lpwstr>
  </property>
  <property fmtid="{D5CDD505-2E9C-101B-9397-08002B2CF9AE}" pid="3" name="MediaServiceImageTags">
    <vt:lpwstr/>
  </property>
</Properties>
</file>