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3074-E509-43C9-B260-41FA36C5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759E2-B445-4583-A86A-2F1FB5A8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77D0-D283-4D71-9BCE-04B22ADB0E4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30BE2-28DB-4B3B-881C-657B121B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B20D4-9D73-4C17-809E-B8F00D59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BCB45-2B50-43DC-8DEE-7708C8AA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1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8F589-B7BC-4E18-A8BC-F13BB3B5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279AE-393C-49EA-9532-288663429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40767-DB4B-44A5-B11F-122EA4A31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777D0-D283-4D71-9BCE-04B22ADB0E4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2D57-998D-41F2-8790-1C859832C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5AA09-B160-48B6-8642-16663E1D8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BCB45-2B50-43DC-8DEE-7708C8AA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medscape.org/viewarticle/day-community-head-neck-oncology-clinic-exploring-2025a1000h6p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1A6814-5C66-4FE2-AAD3-8A726549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156E5-94CD-4FA4-8A2B-5A65831C4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6784DB-ABD8-42C0-9F40-500FFD2A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Immunotherapy</a:t>
            </a:r>
            <a:br>
              <a:rPr lang="en-US"/>
            </a:br>
            <a:r>
              <a:rPr lang="en-US" sz="2800"/>
              <a:t>PD-L1/PD-1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D4C5F-80A4-4FD3-B5C5-BCEB6936E6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1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CFD21C-57EB-4016-A921-589600A3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FDA-Approved Immunotherapies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5BAE1-2A0F-4655-B875-0E38069B56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3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926BEF-6E79-4FDA-98DF-5634F2B4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Toripalimab</a:t>
            </a:r>
            <a:br>
              <a:rPr lang="en-US"/>
            </a:br>
            <a:r>
              <a:rPr lang="en-US" sz="2800"/>
              <a:t>Recurrent/Metastatic NPC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A403F-42DD-42D1-BA11-B8C2481B38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0D97A6-31EB-4A9B-87A0-FB585650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Toripalimab</a:t>
            </a:r>
            <a:br>
              <a:rPr lang="en-US"/>
            </a:br>
            <a:r>
              <a:rPr lang="en-US" sz="2800"/>
              <a:t>Previously Treated Recurrent/Metastatic NPC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B32CB-6AD9-469E-B2BC-BCADA43B0E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72FBFC-3DE6-4BF4-A155-9878A218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Toripalimab</a:t>
            </a:r>
            <a:br>
              <a:rPr lang="en-US"/>
            </a:br>
            <a:r>
              <a:rPr lang="en-US" sz="2800"/>
              <a:t>Recurrent/Metastatic NPC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FE92C-53F9-4D12-994B-05BF98DBDD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2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2D572B-B89E-4D70-95BC-9FD2B795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Penpulimab</a:t>
            </a:r>
            <a:br>
              <a:rPr lang="en-US"/>
            </a:br>
            <a:r>
              <a:rPr lang="en-US" sz="2800"/>
              <a:t>Recurrent/Metastatic, Nonkeratinizing NPC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B9894-7F14-48F9-B774-5953CBA41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003BCB-9BBF-4FB3-A049-9BBEDC27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Penpulimab</a:t>
            </a:r>
            <a:br>
              <a:rPr lang="en-US"/>
            </a:br>
            <a:r>
              <a:rPr lang="en-US" sz="2800"/>
              <a:t>Previously Treated, Recurrent/Metastatic, Nonkeratinizing NPC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311BF-360B-4300-B4C3-3C0105B4EC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7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55A384-97A7-45CC-877B-B59708D91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Penpulimab</a:t>
            </a:r>
            <a:br>
              <a:rPr lang="en-US"/>
            </a:br>
            <a:r>
              <a:rPr lang="en-US" sz="2800"/>
              <a:t>Recurrent/Metastatic, Nonkeratinizing NPC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920CC-E654-4FCE-AE63-5B14E9DCE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7068F-A744-4CEF-B6E4-B2F64C18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1</a:t>
            </a:r>
            <a:br>
              <a:rPr lang="en-US"/>
            </a:br>
            <a:r>
              <a:rPr lang="en-US" sz="2800"/>
              <a:t>Lin, 1 Year Later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461A4-3C11-45A7-8F4F-F172419C9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36B4AB-B80D-4B0C-A297-157A654B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50852-FF71-4F47-8714-6E2461C83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9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FBA74F-566C-4998-AA91-FAB27A86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/>
              <a:t>Nasopharyngeal Carcinoma</a:t>
            </a:r>
            <a:endParaRPr lang="en-US" b="1" cap="none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09EA1-A8B5-4E04-A613-12F9510B3D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1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A81E59-9BE4-4189-8AFC-0990CEB8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</a:t>
            </a:r>
            <a:br>
              <a:rPr lang="en-US"/>
            </a:br>
            <a:r>
              <a:rPr lang="en-US" sz="2800"/>
              <a:t>Zara – History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756EE-8363-4B14-B985-94661ABB7E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B6FD94-BB9B-4B82-B232-C12C79EA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</a:t>
            </a:r>
            <a:br>
              <a:rPr lang="en-US"/>
            </a:br>
            <a:r>
              <a:rPr lang="en-US" sz="2800"/>
              <a:t>Zara – Presentation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5301C-0526-4354-9799-C56909812B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30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979FBE-56A9-4879-8C36-3E247C52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</a:t>
            </a:r>
            <a:br>
              <a:rPr lang="en-US"/>
            </a:br>
            <a:r>
              <a:rPr lang="en-US" sz="2800"/>
              <a:t>Zara – MRI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6A079-12DA-45C5-9C51-B51CEE163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89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32A853-9FF8-4C15-AC11-CC224F52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</a:t>
            </a:r>
            <a:br>
              <a:rPr lang="en-US"/>
            </a:br>
            <a:r>
              <a:rPr lang="en-US" sz="2800"/>
              <a:t>Zara – PET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210DB-6CBC-4D6A-96CD-11B3C40D0A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04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361CC-1B92-4E1A-B954-4AED9861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</a:t>
            </a:r>
            <a:br>
              <a:rPr lang="en-US"/>
            </a:br>
            <a:r>
              <a:rPr lang="en-US" sz="2800"/>
              <a:t>Zara - 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10F9F-273D-48CA-9DA9-D9CD5D44D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16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49EEBB-BFE1-4D71-A450-FB15EEE7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Potential </a:t>
            </a:r>
            <a:br>
              <a:rPr lang="en-US"/>
            </a:br>
            <a:r>
              <a:rPr lang="en-US"/>
              <a:t>Immune-Related Adverse Events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9AC3C-47CC-48BD-83CA-913D067E3A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27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8EFD14-F877-43EC-A1D5-FED3C6EC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+mj-cs"/>
              </a:rPr>
              <a:t>Immune-Related Adverse Events</a:t>
            </a:r>
            <a:endParaRPr lang="en-US" dirty="0"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2B2D4-610C-4943-889A-E53533A3A5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92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78942F-68FD-4EFB-84EC-6016F90C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Directions/Ongoing Research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AC4E1-C56C-4C65-9744-734FA311B2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25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9B8ACC-1A9B-44FC-A9EE-2E9C9C76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Immunotherapy</a:t>
            </a:r>
            <a:br>
              <a:rPr lang="en-US"/>
            </a:br>
            <a:r>
              <a:rPr lang="en-US" sz="2800"/>
              <a:t>Future Directions/Ongoing Research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98C7E-0C88-48F2-A825-1A42E0555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A67FEC-7846-45F7-8823-E2473676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Immunotherapy</a:t>
            </a:r>
            <a:br>
              <a:rPr lang="en-US"/>
            </a:br>
            <a:r>
              <a:rPr lang="en-US" sz="2800"/>
              <a:t>Future Directions/Ongoing Research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A93A8-6204-4A6C-B06F-1B8E50B0CD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5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E910E6-4EBA-4F3C-9A3B-095672AB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Diagnosis</a:t>
            </a:r>
            <a:endParaRPr lang="en-US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9B685-58B8-4FD5-B3B5-2DBB15B99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17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3B3526-21DB-4620-AE54-FFF31C93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45203-A449-47EB-A7C0-2A604EFBF3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23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B30211-89D9-469A-909D-418A608B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1 actionable step you will take in your practice based on today’s session?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893D2-A1D1-40AD-9436-EB2F2B89D9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75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CD0825-7B2C-AB4D-DD41-353E3272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5F54FF3-2E49-A823-FA78-4613B7BBA3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AE8CE8-DD20-435B-9067-A2B60F99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7BBC8-6A16-4DAA-99D4-20F974079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20E7AD-6A18-40B0-8F27-35D00BE2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1</a:t>
            </a:r>
            <a:br>
              <a:rPr lang="en-US"/>
            </a:br>
            <a:r>
              <a:rPr lang="en-US" sz="2800"/>
              <a:t>Lin - History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48AE8-D7A1-4EB2-966B-84A0D872E0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127A80-1158-4070-AC94-115CB38F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1</a:t>
            </a:r>
            <a:br>
              <a:rPr lang="en-US"/>
            </a:br>
            <a:r>
              <a:rPr lang="en-US" sz="2800"/>
              <a:t>Lin - Presentation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D2563-16FD-484D-9D56-3E4101428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0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7830F4-656E-46FC-B4C0-A54C088C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1</a:t>
            </a:r>
            <a:br>
              <a:rPr lang="en-US"/>
            </a:br>
            <a:r>
              <a:rPr lang="en-US" sz="2800"/>
              <a:t>Lin - Presentation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0C2C6-EA16-40F2-A0FE-E7FE529BE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5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359FDE-DD1C-4B71-B49E-AD6144F0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1</a:t>
            </a:r>
            <a:br>
              <a:rPr lang="en-US"/>
            </a:br>
            <a:r>
              <a:rPr lang="en-US" sz="2800"/>
              <a:t>Lin - Presentation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07F95-DBF8-400C-A9C0-1850921BE3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8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E91A29-A8E8-4EE2-80E2-DBF31F99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1</a:t>
            </a:r>
            <a:br>
              <a:rPr lang="en-US"/>
            </a:br>
            <a:r>
              <a:rPr lang="en-US" sz="2800"/>
              <a:t>Lin - Treatment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5A807-2DA9-4665-A1B4-2DBBBB2DBD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8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20" ma:contentTypeDescription="Create a new document." ma:contentTypeScope="" ma:versionID="141e5e99648017e82a12808d23918b93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388e6faa4f4722dfee94a6d65645860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977729A8-C090-453D-BCE4-4E5AC667CA82}"/>
</file>

<file path=customXml/itemProps2.xml><?xml version="1.0" encoding="utf-8"?>
<ds:datastoreItem xmlns:ds="http://schemas.openxmlformats.org/officeDocument/2006/customXml" ds:itemID="{3183EAD1-7489-425B-B6E9-F22E0F2D4F7E}"/>
</file>

<file path=customXml/itemProps3.xml><?xml version="1.0" encoding="utf-8"?>
<ds:datastoreItem xmlns:ds="http://schemas.openxmlformats.org/officeDocument/2006/customXml" ds:itemID="{96D0A0ED-20F3-47D4-B199-2B3B142277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Widescreen</PresentationFormat>
  <Paragraphs>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Nasopharyngeal Carcinoma</vt:lpstr>
      <vt:lpstr>Diagnosis</vt:lpstr>
      <vt:lpstr>Patient Case 1</vt:lpstr>
      <vt:lpstr>Patient Case 1 Lin - History</vt:lpstr>
      <vt:lpstr>Patient Case 1 Lin - Presentation</vt:lpstr>
      <vt:lpstr>Patient Case 1 Lin - Presentation (cont)</vt:lpstr>
      <vt:lpstr>Patient Case 1 Lin - Presentation (cont)</vt:lpstr>
      <vt:lpstr>Patient Case 1 Lin - Treatment</vt:lpstr>
      <vt:lpstr>Immunotherapy PD-L1/PD-1 </vt:lpstr>
      <vt:lpstr>FDA-Approved Immunotherapies  </vt:lpstr>
      <vt:lpstr>Toripalimab Recurrent/Metastatic NPC</vt:lpstr>
      <vt:lpstr>Toripalimab Previously Treated Recurrent/Metastatic NPC</vt:lpstr>
      <vt:lpstr>Toripalimab Recurrent/Metastatic NPC</vt:lpstr>
      <vt:lpstr>Penpulimab Recurrent/Metastatic, Nonkeratinizing NPC</vt:lpstr>
      <vt:lpstr>Penpulimab Previously Treated, Recurrent/Metastatic, Nonkeratinizing NPC</vt:lpstr>
      <vt:lpstr>Penpulimab Recurrent/Metastatic, Nonkeratinizing NPC</vt:lpstr>
      <vt:lpstr>Patient Case 1 Lin, 1 Year Later</vt:lpstr>
      <vt:lpstr>Patient Case 2</vt:lpstr>
      <vt:lpstr>Patient Case 2 Zara – History</vt:lpstr>
      <vt:lpstr>Patient Case 2 Zara – Presentation</vt:lpstr>
      <vt:lpstr>Patient Case 2 Zara – MRI</vt:lpstr>
      <vt:lpstr>Patient Case 2 Zara – PET</vt:lpstr>
      <vt:lpstr>Patient Case 2 Zara - Treatment</vt:lpstr>
      <vt:lpstr>Managing Potential  Immune-Related Adverse Events</vt:lpstr>
      <vt:lpstr>Immune-Related Adverse Events</vt:lpstr>
      <vt:lpstr>Future Directions/Ongoing Research</vt:lpstr>
      <vt:lpstr>Immunotherapy Future Directions/Ongoing Research</vt:lpstr>
      <vt:lpstr>Immunotherapy Future Directions/Ongoing Research (cont)</vt:lpstr>
      <vt:lpstr>Summary</vt:lpstr>
      <vt:lpstr>What is 1 actionable step you will take in your practice based on today’s session?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2</cp:revision>
  <dcterms:created xsi:type="dcterms:W3CDTF">2025-07-01T17:29:23Z</dcterms:created>
  <dcterms:modified xsi:type="dcterms:W3CDTF">2025-07-01T17:31:14Z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