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D15A-393D-4DFA-9C14-2C684048909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59-986F-4EB7-806E-E8928FE9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1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D15A-393D-4DFA-9C14-2C684048909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E1159-986F-4EB7-806E-E8928FE9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2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medscape.org/viewarticle/missed-and-risk-rewriting-cervical-cancer-screening-story-2025a1000t8c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9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Decreasing Rates of Screening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Barriers to Cervical Cancer Screening in the United States 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Overcoming Obstacles to Screening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22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mtClean="0"/>
              <a:t>Cervical Cancer Screening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6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Current Methodologies to Cervical Cancer Screening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2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HPV Detection Tests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32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HPV Testing for Cervical Cancer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3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HPV Testing for Cervical Cancer (cont)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21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Cytology/Pap Smear Testing for Cervical Cancer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32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smtClean="0"/>
              <a:t>Cytology/Pap Smear Testing for Cervical Cancer</a:t>
            </a:r>
            <a:r>
              <a:rPr lang="en-US" smtClean="0"/>
              <a:t/>
            </a:r>
            <a:br>
              <a:rPr lang="en-US" smtClean="0"/>
            </a:br>
            <a:r>
              <a:rPr lang="en-US" sz="3100" smtClean="0"/>
              <a:t>Interpretation of Results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0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ACS Self-Collection Clinician Guide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60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US" smtClean="0"/>
              <a:t>Meaningful Conversations to Maximize Screening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21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the PCP: Facilitating Adherent Screening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96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the PCP: Facilitating Adherent Screening (cont)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17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the Clinician: Facilitating Adherent Screening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58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the Clinician: Patients Overdue for Testing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61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the Clinician: Other Challenges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83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Points in Counselling to Enable </a:t>
            </a:r>
            <a:br>
              <a:rPr lang="en-US" smtClean="0"/>
            </a:br>
            <a:r>
              <a:rPr lang="en-US" smtClean="0"/>
              <a:t>Informed Decision Making</a:t>
            </a:r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65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to Emphasize the Importance of Following Current Guidelines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56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Next Hurdle: How to Handle Abnormal Results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3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Agenda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1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Counselling Message for Abnormal Results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94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60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1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6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mtClean="0"/>
              <a:t>Cervical Cancer Statistics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mtClean="0"/>
              <a:t>Causes and Risk Factors for Cervical Cancer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1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Guidelines for Cervical Cancer Screening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9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USPSTF Recommendations for Routine Cervical Cancer Screening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ACS Guidelines for the Prevention and Early Detection of Cervical Cancer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1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C32F147BF44B6C53D2C0CEAFA82" ma:contentTypeVersion="21" ma:contentTypeDescription="Create a new document." ma:contentTypeScope="" ma:versionID="542e7e150c092ae24adb58fd9eb96cb5">
  <xsd:schema xmlns:xsd="http://www.w3.org/2001/XMLSchema" xmlns:xs="http://www.w3.org/2001/XMLSchema" xmlns:p="http://schemas.microsoft.com/office/2006/metadata/properties" xmlns:ns2="0e7a60a3-04f0-4f22-b100-63592d3ac6fc" xmlns:ns3="e93acf5f-f59b-46bb-8c22-2b43a486ab2c" targetNamespace="http://schemas.microsoft.com/office/2006/metadata/properties" ma:root="true" ma:fieldsID="49f094868e52a6580700b1b29a4525b6" ns2:_="" ns3:_="">
    <xsd:import namespace="0e7a60a3-04f0-4f22-b100-63592d3ac6fc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60a3-04f0-4f22-b100-63592d3ac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0e7a60a3-04f0-4f22-b100-63592d3ac6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283E44-2022-4398-9A9B-47851D1D7236}"/>
</file>

<file path=customXml/itemProps2.xml><?xml version="1.0" encoding="utf-8"?>
<ds:datastoreItem xmlns:ds="http://schemas.openxmlformats.org/officeDocument/2006/customXml" ds:itemID="{2909EF09-DC93-40CB-B908-CC25158267A8}"/>
</file>

<file path=customXml/itemProps3.xml><?xml version="1.0" encoding="utf-8"?>
<ds:datastoreItem xmlns:ds="http://schemas.openxmlformats.org/officeDocument/2006/customXml" ds:itemID="{9A798367-2C16-49ED-A0C5-3D8BF36A07C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Widescreen</PresentationFormat>
  <Paragraphs>29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Agenda</vt:lpstr>
      <vt:lpstr>Introduction </vt:lpstr>
      <vt:lpstr>Cervical Cancer Statistics </vt:lpstr>
      <vt:lpstr>Causes and Risk Factors for Cervical Cancer</vt:lpstr>
      <vt:lpstr>Current Guidelines for Cervical Cancer Screening </vt:lpstr>
      <vt:lpstr>USPSTF Recommendations for Routine Cervical Cancer Screening </vt:lpstr>
      <vt:lpstr>ACS Guidelines for the Prevention and Early Detection of Cervical Cancer</vt:lpstr>
      <vt:lpstr>Decreasing Rates of Screening</vt:lpstr>
      <vt:lpstr>Barriers to Cervical Cancer Screening in the United States  </vt:lpstr>
      <vt:lpstr> Overcoming Obstacles to Screening </vt:lpstr>
      <vt:lpstr>Cervical Cancer Screening</vt:lpstr>
      <vt:lpstr>Current Methodologies to Cervical Cancer Screening</vt:lpstr>
      <vt:lpstr>HPV Detection Tests</vt:lpstr>
      <vt:lpstr>HPV Testing for Cervical Cancer</vt:lpstr>
      <vt:lpstr>HPV Testing for Cervical Cancer (cont)</vt:lpstr>
      <vt:lpstr>Cytology/Pap Smear Testing for Cervical Cancer</vt:lpstr>
      <vt:lpstr>Cytology/Pap Smear Testing for Cervical Cancer Interpretation of Results</vt:lpstr>
      <vt:lpstr>ACS Self-Collection Clinician Guide</vt:lpstr>
      <vt:lpstr> Meaningful Conversations to Maximize Screening </vt:lpstr>
      <vt:lpstr>Role of the PCP: Facilitating Adherent Screening</vt:lpstr>
      <vt:lpstr>Role of the PCP: Facilitating Adherent Screening (cont)</vt:lpstr>
      <vt:lpstr>Role of the Clinician: Facilitating Adherent Screening</vt:lpstr>
      <vt:lpstr>Role of the Clinician: Patients Overdue for Testing</vt:lpstr>
      <vt:lpstr>Role of the Clinician: Other Challenges</vt:lpstr>
      <vt:lpstr>Key Points in Counselling to Enable  Informed Decision Making</vt:lpstr>
      <vt:lpstr>Strategies to Emphasize the Importance of Following Current Guidelines</vt:lpstr>
      <vt:lpstr>The Next Hurdle: How to Handle Abnormal Results </vt:lpstr>
      <vt:lpstr>Key Counselling Message for Abnormal Results </vt:lpstr>
      <vt:lpstr>Concluding Remarks 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Tariq, Sadiyah</dc:creator>
  <cp:lastModifiedBy>Tariq, Sadiyah</cp:lastModifiedBy>
  <cp:revision>2</cp:revision>
  <dcterms:created xsi:type="dcterms:W3CDTF">2025-10-29T16:59:42Z</dcterms:created>
  <dcterms:modified xsi:type="dcterms:W3CDTF">2025-10-29T17:00:29Z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0x0101003FEFEC32F147BF44B6C53D2C0CEAFA82</vt:lpwstr>
  </property>
</Properties>
</file>