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FC0D-999D-9FB5-5323-44B5D160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A0503-EA8D-7FDD-90AA-22EA7D1E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2F06-885F-477C-9427-9279130F2C5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2DD8E-7A64-F624-989B-7AEF20F3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89E0F-FC3D-C9CE-55CB-AB603A0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F75-FBAD-470F-9D4B-D97296DD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18051-9601-4F77-DD3F-92AE38D6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B9C95-2276-695A-1B5E-7D9A1786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E4C6-B8EA-2A20-B355-6D37D9D3B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82F06-885F-477C-9427-9279130F2C5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E6B5F-3CC2-AE44-573C-5DFEDD922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891EC-B164-691A-6986-D40D7518B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93EF75-FBAD-470F-9D4B-D97296DD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F4D48E-DF77-99CE-DEB2-D187CCE9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Cutaneous T-Cell Lymphoma: Updates in Diagnosis and Workups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6D7DF-244E-FF1A-9450-025BE57D7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4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AC002C-C78A-FF83-B5D6-A223CAE3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CTCL Treatment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6BD63-37F7-795A-182D-DC9612F75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BAA810-D7A4-71E0-D97A-B7C94B93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Skin-Directed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41DF2-663F-A844-F430-B8C464B86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CA1E2C-CBF7-3060-0868-6DF07071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Nitrogen Mustard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9B872-4BA1-4E95-2A5E-150D647072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9D1A05-27A7-3030-CA3F-0B298D2A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Bexarotene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36679-CF30-FD42-D46C-3426ECD15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D7FFB-8F94-697E-05E2-8B30AC3A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Radiation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2AB56-D335-D80F-173B-F880E74FE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A129FC-6A9C-B2C1-5A54-C1961F64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Advanced Disease?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3803C-5F8B-D2BC-45AF-56115C102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0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0E10CB-EEEB-7967-06C6-435BC9A8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Advanced Disease?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84330-3F16-782E-1AF9-A5C5A34FD2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0FAAFC-F0B5-C6FF-37D6-CA019C42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Updates and Pearls in CTCL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CE974-3891-7065-4E1C-B29A7323B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3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72EDE-187E-AD76-7D5B-EA8B8D4B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2C34F-F2C9-7E30-1ED3-09AE96DEF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A46C57-55AA-CDFD-3FEA-1F612D7F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 Diagnosis and Risk Stratification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8542B-AC5B-E571-0047-59F2A0CAC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455E64-4730-A47F-DD86-7FD9C771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WHO-EORTC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65B71-86C2-D8B5-223A-E602D5144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E22CE-5129-E90A-915E-7B02EE64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 Statement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80170-839E-3F75-2579-888F88116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9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9F819-AE92-EBCE-C298-90D4A656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What Challenges Are We Trying to Address With Technology?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F124D-603C-C848-B492-F04A16776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22374-D81A-FE69-C388-A513E6C2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 Diagnostic Tools: What Is Available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ED323-1B43-4097-9F4F-52CE807F4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0F211C-FDBF-352D-E9E9-98663863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Ensemble for the Recognition of Malignancy (DERM)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9D5A6-54DF-7896-7ACA-4E829DDBD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874040-E7B7-74A2-7D2C-EC448C1E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AI to Identify New or Changing Lesions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A8275-44BD-80F7-E3A9-6C1D99B00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243831-9083-6EED-2B1A-2603F2A4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Expression Profiling (GEP): Finding the Bad 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26F99-2F6A-127D-E0B1-9F266DF386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D8D9A5-00B2-CC61-F977-99820586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GEP and SLN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7469B-6164-E8B6-C0F3-1A0B6B022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2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D64F7-11DE-56DC-7B92-4406ACC4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GEP and SLN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1589D-C0AA-CB0C-6B59-FEB1B0D4E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0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29AA28-D15B-109A-2BA2-EE643137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GEP Testing and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65630-45C8-0A5E-8E0C-4D8991562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F1CF2-1517-D7D1-35FF-BB2D91E4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GEP Testing and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FDE79-29C1-6A9E-FD6D-9AFC2FD1B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02955-AB6D-4984-A47F-F272E126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A2E48-8327-6CAF-C5AE-F90D72A09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9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6B82F-016B-74E1-A40D-0FBFFCB7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GEP Testing and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D82E1-6DD9-3EFD-C6AA-DC63D347C7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3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10779C-C6CA-77DE-7522-60BD77CB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0F76B-6D3C-3D97-AF95-A09FA042D0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B71723-14C0-8611-9187-AA92C9C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Perioperative Management in Melanoma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A5C44-E796-43F1-4282-A2680B9F5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9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957568-E320-5EB5-2272-B4DF4255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000"/>
            <a:r>
              <a:rPr lang="en-US"/>
              <a:t>Standard Guidelines for Wide Excision of Primary Melanoma</a:t>
            </a:r>
            <a:r>
              <a:rPr lang="en-US" baseline="30000"/>
              <a:t>[1,2]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E9284-84BA-C96F-583D-B2CCD931B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2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CC9D54-1D8A-ABCC-CFDD-F9E75AE1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000"/>
            <a:r>
              <a:rPr lang="en-US"/>
              <a:t>SLN Biopsy for Thick Melanoma</a:t>
            </a:r>
            <a:r>
              <a:rPr lang="en-US" baseline="30000"/>
              <a:t>[1,2]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ED19C-7254-0771-2524-04E5EC251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6C8694-150B-5509-F86B-6FA49A1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Neoadjuvant Strategies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9E368-85AC-C275-C9A6-214CCE125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5718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0409A9-C071-5869-689E-186B369B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70933-DFAD-4EE6-500F-2C8A029FE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7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6CD8B5-681F-D107-7EFC-3E2C67E8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Hypopigmented Mycosis Fungoides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4F3CF-7D51-1CCA-36AE-3A09545A9D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7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CC2AB-9988-2F2C-E71A-1A3B6A26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59004-D80D-58FE-F418-601D4BB96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6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AA524A-5054-5F0D-6C7D-29B5F74B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Staging (Simplified)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A62D5-58C5-362D-9634-B5232245B2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1460EF-3D46-BCD0-0186-C95EED9C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Staging Matters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52C58-BCE1-2566-2C59-60306E62D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3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62FC6-1D9A-CCF7-D623-A3E2F6CC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Updates in CTCL Diagnosis and Work-Up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1F06A-B985-CEEA-86A1-9B02CDDE0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9DFCD7-461D-2559-FFBF-B9657A74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Cutaneous T-Cell Lymphoma: Updates and Treatment Pearls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0A0E8-007C-5287-1538-A67779E15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AFAF9E862E340A977D67D429D76A3" ma:contentTypeVersion="16" ma:contentTypeDescription="Create a new document." ma:contentTypeScope="" ma:versionID="a72bd57c20d5347f8ebc619d99cba524">
  <xsd:schema xmlns:xsd="http://www.w3.org/2001/XMLSchema" xmlns:xs="http://www.w3.org/2001/XMLSchema" xmlns:p="http://schemas.microsoft.com/office/2006/metadata/properties" xmlns:ns2="d3559351-e2b8-40ac-ba6f-ab84b66715b9" xmlns:ns3="ce2fdae2-5403-4a92-ac9e-ddcd8522701e" targetNamespace="http://schemas.microsoft.com/office/2006/metadata/properties" ma:root="true" ma:fieldsID="f26684dbb03b304e534f2cc4b03b6c3d" ns2:_="" ns3:_="">
    <xsd:import namespace="d3559351-e2b8-40ac-ba6f-ab84b66715b9"/>
    <xsd:import namespace="ce2fdae2-5403-4a92-ac9e-ddcd852270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59351-e2b8-40ac-ba6f-ab84b66715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c508450-bced-4b4d-98d2-cf1ddb36cff2}" ma:internalName="TaxCatchAll" ma:showField="CatchAllData" ma:web="d3559351-e2b8-40ac-ba6f-ab84b6671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fdae2-5403-4a92-ac9e-ddcd85227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fdae2-5403-4a92-ac9e-ddcd8522701e">
      <Terms xmlns="http://schemas.microsoft.com/office/infopath/2007/PartnerControls"/>
    </lcf76f155ced4ddcb4097134ff3c332f>
    <TaxCatchAll xmlns="d3559351-e2b8-40ac-ba6f-ab84b66715b9" xsi:nil="true"/>
    <_dlc_DocId xmlns="d3559351-e2b8-40ac-ba6f-ab84b66715b9">WWY577X7UKAA-197674676-6094</_dlc_DocId>
    <_dlc_DocIdUrl xmlns="d3559351-e2b8-40ac-ba6f-ab84b66715b9">
      <Url>https://webmdhealth.sharepoint.com/sites/MedscapeConferences/_layouts/15/DocIdRedir.aspx?ID=WWY577X7UKAA-197674676-6094</Url>
      <Description>WWY577X7UKAA-197674676-6094</Description>
    </_dlc_DocIdUrl>
  </documentManagement>
</p:properties>
</file>

<file path=customXml/itemProps1.xml><?xml version="1.0" encoding="utf-8"?>
<ds:datastoreItem xmlns:ds="http://schemas.openxmlformats.org/officeDocument/2006/customXml" ds:itemID="{4717BA7A-BFA1-41F8-843F-FBB8E22939DB}"/>
</file>

<file path=customXml/itemProps2.xml><?xml version="1.0" encoding="utf-8"?>
<ds:datastoreItem xmlns:ds="http://schemas.openxmlformats.org/officeDocument/2006/customXml" ds:itemID="{3544DD78-51A1-4451-83AA-DE1FD3507229}"/>
</file>

<file path=customXml/itemProps3.xml><?xml version="1.0" encoding="utf-8"?>
<ds:datastoreItem xmlns:ds="http://schemas.openxmlformats.org/officeDocument/2006/customXml" ds:itemID="{7DE777D0-0AA6-460F-9668-BAEDE5C9ACC7}"/>
</file>

<file path=customXml/itemProps4.xml><?xml version="1.0" encoding="utf-8"?>
<ds:datastoreItem xmlns:ds="http://schemas.openxmlformats.org/officeDocument/2006/customXml" ds:itemID="{4CA32D6E-292E-4BAE-A93E-00072DF0A6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Cutaneous T-Cell Lymphoma: Updates in Diagnosis and Workups</vt:lpstr>
      <vt:lpstr>WHO-EORTC</vt:lpstr>
      <vt:lpstr>Clinical Presentation</vt:lpstr>
      <vt:lpstr>Hypopigmented Mycosis Fungoides</vt:lpstr>
      <vt:lpstr>Staging</vt:lpstr>
      <vt:lpstr>Staging (Simplified)</vt:lpstr>
      <vt:lpstr>Why Staging Matters</vt:lpstr>
      <vt:lpstr>Updates in CTCL Diagnosis and Work-Up</vt:lpstr>
      <vt:lpstr>Cutaneous T-Cell Lymphoma: Updates and Treatment Pearls</vt:lpstr>
      <vt:lpstr>CTCL Treatment Options</vt:lpstr>
      <vt:lpstr>Skin-Directed Therapies</vt:lpstr>
      <vt:lpstr>Nitrogen Mustard</vt:lpstr>
      <vt:lpstr>Bexarotene</vt:lpstr>
      <vt:lpstr>Radiation Therapy</vt:lpstr>
      <vt:lpstr>What About Advanced Disease?</vt:lpstr>
      <vt:lpstr>More About Advanced Disease?</vt:lpstr>
      <vt:lpstr>Updates and Pearls in CTCL Treatment</vt:lpstr>
      <vt:lpstr>PowerPoint Presentation</vt:lpstr>
      <vt:lpstr>Melanoma Diagnosis and Risk Stratification </vt:lpstr>
      <vt:lpstr>Disclaimer Statement</vt:lpstr>
      <vt:lpstr>What Challenges Are We Trying to Address With Technology?</vt:lpstr>
      <vt:lpstr>Melanoma Diagnostic Tools: What Is Available Today?</vt:lpstr>
      <vt:lpstr>Deep Ensemble for the Recognition of Malignancy (DERM)</vt:lpstr>
      <vt:lpstr>Using AI to Identify New or Changing Lesions </vt:lpstr>
      <vt:lpstr>Gene Expression Profiling (GEP): Finding the Bad Actors</vt:lpstr>
      <vt:lpstr>GEP and SLN Reduction</vt:lpstr>
      <vt:lpstr>GEP and SLN Reduction</vt:lpstr>
      <vt:lpstr>GEP Testing and Survival</vt:lpstr>
      <vt:lpstr>GEP Testing and Survival</vt:lpstr>
      <vt:lpstr>GEP Testing and Survival</vt:lpstr>
      <vt:lpstr>PowerPoint Presentation</vt:lpstr>
      <vt:lpstr>Perioperative Management in Melanoma</vt:lpstr>
      <vt:lpstr>Standard Guidelines for Wide Excision of Primary Melanoma[1,2]</vt:lpstr>
      <vt:lpstr>SLN Biopsy for Thick Melanoma[1,2]</vt:lpstr>
      <vt:lpstr>Neoadjuvant Strategies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Sichel, Marti</dc:creator>
  <cp:lastModifiedBy>Sichel, Marti</cp:lastModifiedBy>
  <cp:revision>1</cp:revision>
  <dcterms:created xsi:type="dcterms:W3CDTF">2025-10-28T14:59:59Z</dcterms:created>
  <dcterms:modified xsi:type="dcterms:W3CDTF">2025-10-28T14:59:59Z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0x010100602AFAF9E862E340A977D67D429D76A3</vt:lpwstr>
  </property>
  <property fmtid="{D5CDD505-2E9C-101B-9397-08002B2CF9AE}" pid="3" name="_dlc_DocIdItemGuid">
    <vt:lpwstr>4ec40924-d252-4bf0-b807-0f93e90a73fd</vt:lpwstr>
  </property>
  <property fmtid="{D5CDD505-2E9C-101B-9397-08002B2CF9AE}" pid="4" name="MediaServiceImageTags">
    <vt:lpwstr/>
  </property>
</Properties>
</file>