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5" r:id="rId5"/>
  </p:sldMasterIdLst>
  <p:notesMasterIdLst>
    <p:notesMasterId r:id="rId6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1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973EE7-2CBD-4161-8605-A7C4FE9C5048}" v="62" dt="2025-08-07T16:51:07.463"/>
    <p1510:client id="{5470AABB-AC05-4D84-AD18-0F65C6BAE09D}" v="4" dt="2025-08-07T16:24:48.725"/>
    <p1510:client id="{C9518999-96AE-4987-AE04-7BF1C8766128}" v="2" dt="2025-08-07T17:13:45.9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39" autoAdjust="0"/>
  </p:normalViewPr>
  <p:slideViewPr>
    <p:cSldViewPr snapToGrid="0">
      <p:cViewPr varScale="1">
        <p:scale>
          <a:sx n="66" d="100"/>
          <a:sy n="66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4AE2D-D1D5-472D-90E8-393DC7CEAC93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CF9D3-F2DB-427C-9FA6-653BA4A87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4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BD6DD-D12F-4FC3-8ABC-F6287160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FDFA0-B113-46D9-8D54-FFBE11DF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9F183-F11E-4F5D-B93D-C35DFA054B0D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B37A9-F9E5-4DB1-AD98-9D855F792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0FC9B-B0F9-4A21-8A42-5DB7E80D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571A3-F6D8-4894-BFB9-FA6A683E7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6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173907-02F2-6AF5-A9A8-90916E5AD7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28DCD-3921-FF16-E677-C865DF69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59FCAAE-B845-1978-966F-257B835B4F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212619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173907-02F2-6AF5-A9A8-90916E5AD7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28DCD-3921-FF16-E677-C865DF69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F6FA6-A823-C9F9-E8F5-30CBC5A0AB53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8B0BAB3-8F5A-3771-E846-47F5E2BB34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189"/>
            <a:ext cx="1219199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6339443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463B-C869-69A2-9220-F418117089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446890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9EC99-668D-8BBD-7EBD-81E4C5A737E1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4D656BB-1846-7305-4AFA-D507963052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49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850743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2B1CD3C-C054-ED41-A109-15BECECE3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57BF6F7-4329-4CC5-714B-90529DF468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62525" y="1274618"/>
            <a:ext cx="5027989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098CEC6-CE18-15F4-5384-CE7A178B00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9668" y="1274618"/>
            <a:ext cx="5027989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80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60119B83-31E4-4B88-9637-0A1166CDC10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62525" y="1274618"/>
            <a:ext cx="5027989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1C1FAD9-9349-3998-8C0D-02A7D57273A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9668" y="1274618"/>
            <a:ext cx="5027989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C3889-0B4E-2E3C-C850-90BC0C0ACFF0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E041EA-859E-609A-5307-D12306F7B0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49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45292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E43360B-710F-8C2A-970C-608C68F9DD6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26A3745-A3DD-121D-23F7-9E20B83D9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2D626C9-547F-1912-2BD2-AB32B529B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898008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E43360B-710F-8C2A-970C-608C68F9DD6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26A3745-A3DD-121D-23F7-9E20B83D9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9BBCD-AA79-AF88-5341-55FD446FF4CC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AF5CADC-43D0-3520-6BDB-CA3232387B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49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237283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E43360B-710F-8C2A-970C-608C68F9DD6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/>
            </a:lvl2pPr>
            <a:lvl3pPr marL="504000" indent="-252000">
              <a:buClr>
                <a:schemeClr val="accent2">
                  <a:lumMod val="75000"/>
                </a:schemeClr>
              </a:buClr>
              <a:defRPr/>
            </a:lvl3pPr>
            <a:lvl4pPr marL="756000" indent="-252000">
              <a:buClr>
                <a:schemeClr val="accent2">
                  <a:lumMod val="75000"/>
                </a:schemeClr>
              </a:buClr>
              <a:defRPr/>
            </a:lvl4pPr>
            <a:lvl5pPr marL="1008000" indent="-252000">
              <a:buClr>
                <a:schemeClr val="accent2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2D626C9-547F-1912-2BD2-AB32B529B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807C00-B46C-5164-6FEF-852CA92A3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</p:spTree>
    <p:extLst>
      <p:ext uri="{BB962C8B-B14F-4D97-AF65-F5344CB8AC3E}">
        <p14:creationId xmlns:p14="http://schemas.microsoft.com/office/powerpoint/2010/main" val="3929706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E43360B-710F-8C2A-970C-608C68F9DD6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/>
            </a:lvl2pPr>
            <a:lvl3pPr marL="504000" indent="-252000">
              <a:buClr>
                <a:schemeClr val="accent2">
                  <a:lumMod val="75000"/>
                </a:schemeClr>
              </a:buClr>
              <a:defRPr/>
            </a:lvl3pPr>
            <a:lvl4pPr marL="756000" indent="-252000">
              <a:buClr>
                <a:schemeClr val="accent2">
                  <a:lumMod val="75000"/>
                </a:schemeClr>
              </a:buClr>
              <a:defRPr/>
            </a:lvl4pPr>
            <a:lvl5pPr marL="1008000" indent="-252000">
              <a:buClr>
                <a:schemeClr val="accent2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807C00-B46C-5164-6FEF-852CA92A3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C1F8832-4DB4-02D0-91E7-6A2F6E6041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189"/>
            <a:ext cx="12191999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65084-9E0B-1D9D-DEC0-F428D4598DFE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4305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0611FB-30E8-9A78-D235-32980648BC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B210F-77FA-3B44-A84B-F5738364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98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9D0B3C9-3CFB-1086-DDDE-BFD8BD093A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2982" y="1078992"/>
            <a:ext cx="3059017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913298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691632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9D0B3C9-3CFB-1086-DDDE-BFD8BD093A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2982" y="1078992"/>
            <a:ext cx="3059017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ED4509-4B32-3F30-0A55-8CC74962FCF0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3C8AF96-1E29-2576-5CFB-7CF6F39C88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6189"/>
            <a:ext cx="9129934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895330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9D0B3C9-3CFB-1086-DDDE-BFD8BD093A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2982" y="1078992"/>
            <a:ext cx="3059017" cy="5779008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913298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D223C-C080-696B-FFAD-8FA9A0642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9099931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90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B14D2-F5FD-20D1-7BCE-2CAD1ADF0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9099931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214552-3B79-AE79-01F3-C4F3E33615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2982" y="1078992"/>
            <a:ext cx="3059017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255E0-CAD3-665E-54CA-78AAE090BEA1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059857-CE36-6012-3AA1-113BD12A6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6189"/>
            <a:ext cx="9129934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202627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w referenc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92824"/>
            <a:ext cx="8809038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B14D2-F5FD-20D1-7BCE-2CAD1ADF0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8809037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63B1BD-6595-0E45-3295-1DFA15BDDF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449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notes w referenc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B14D2-F5FD-20D1-7BCE-2CAD1ADF0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8809037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CF302-60C9-BE3C-8D34-4E0FFE9EF3CA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525C16-7D83-9EF7-AD21-5BE7A1A3D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6189"/>
            <a:ext cx="8805990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8F0139-442A-629C-D21D-0667376FF7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078992"/>
            <a:ext cx="3383280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7982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92824"/>
            <a:ext cx="8809038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B4B606-7439-24EA-0A50-1B6C355D7E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1958A4-2E58-1740-8466-805EFF72D6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9" y="1535090"/>
            <a:ext cx="3382962" cy="532291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497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CF302-60C9-BE3C-8D34-4E0FFE9EF3CA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1F739F6-6BFD-402A-555F-E4FF1D2B6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525C16-7D83-9EF7-AD21-5BE7A1A3D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6189"/>
            <a:ext cx="8805990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1635388-5BBD-7335-16D1-DB27D35887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535090"/>
            <a:ext cx="3382962" cy="514404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7818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1AFE86-EAD4-253D-A6EE-FEBF804D07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92824"/>
            <a:ext cx="8809038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58C873-566F-4F81-F143-EBA82D7824F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9" y="1274618"/>
            <a:ext cx="7906172" cy="528874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4373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w referenc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73F6500-357D-6C81-614C-186131ED24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CF302-60C9-BE3C-8D34-4E0FFE9EF3CA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525C16-7D83-9EF7-AD21-5BE7A1A3D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6189"/>
            <a:ext cx="8805990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D3947B-7BF1-4243-BA47-8AD9125DF32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9" y="1274619"/>
            <a:ext cx="7906172" cy="501252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25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F636D-53FD-F64F-EBA8-CDE24A2FC65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9346B-6B4F-54E3-3764-F7DE2F8411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90613"/>
            <a:ext cx="4879975" cy="576738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047D9-CD32-13BC-98F0-39B8237E5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1300" y="1366092"/>
            <a:ext cx="6510338" cy="524425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0676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913298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B14D2-F5FD-20D1-7BCE-2CAD1ADF0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9099931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F7EF9C3-45FE-BA9F-F6E8-33F5AF37B8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9" y="1817224"/>
            <a:ext cx="7906172" cy="47461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buClr>
                <a:schemeClr val="accent2">
                  <a:lumMod val="75000"/>
                </a:schemeClr>
              </a:buCl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3C06EE-3610-97E9-9B3E-F87CA173F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2982" y="1078992"/>
            <a:ext cx="3059017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400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B14D2-F5FD-20D1-7BCE-2CAD1ADF0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8809037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CF302-60C9-BE3C-8D34-4E0FFE9EF3CA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525C16-7D83-9EF7-AD21-5BE7A1A3D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6189"/>
            <a:ext cx="8805990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86EA14C-1F1E-FECF-0839-B2278016754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9" y="1817225"/>
            <a:ext cx="7906172" cy="440470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BCADD7-33A4-74C0-71F3-48AAC676B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4513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E2EF5E-3825-E16A-B3DA-254C66D346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535090"/>
            <a:ext cx="3382962" cy="532291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92824"/>
            <a:ext cx="8809038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B4B606-7439-24EA-0A50-1B6C355D7E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47189E-4003-A1AE-BCA1-AC24366309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9" y="1817224"/>
            <a:ext cx="7906172" cy="47461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141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and Content w notes w referenc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CF302-60C9-BE3C-8D34-4E0FFE9EF3CA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1F739F6-6BFD-402A-555F-E4FF1D2B6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525C16-7D83-9EF7-AD21-5BE7A1A3D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6189"/>
            <a:ext cx="8805990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BFB835D-D6B5-9649-953C-71EFD2EA246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9" y="1817225"/>
            <a:ext cx="7906172" cy="443117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6D5E2E-DFEA-FED2-4D6F-D09C801F77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535090"/>
            <a:ext cx="3382962" cy="514404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3134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994AFB7-A743-154B-A4B6-3F58EA038D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79" y="6592824"/>
            <a:ext cx="880872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171601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:BU 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0190F-896B-3920-033B-928CEE29D41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6F56F-431A-3A92-8153-AF0DF4A9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16189"/>
            <a:ext cx="880871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D3D663-D961-3F76-6F6F-68D36728E4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958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1E186F2-1E51-466F-1C2C-7EC0A4E0B1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79" y="6592824"/>
            <a:ext cx="880872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B3E08-0F2B-3E13-894E-49CE3C116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18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0190F-896B-3920-033B-928CEE29D41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6F56F-431A-3A92-8153-AF0DF4A9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16189"/>
            <a:ext cx="880871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101D225-71A4-F827-47CA-BED2058E56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2CFCE5-7FDA-2E1E-5827-30424F5DF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370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839E98A-5F17-8C59-28B1-F22FC26B6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79" y="6592824"/>
            <a:ext cx="880872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7734AFC-FE04-9749-382B-C699B3EE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2962" y="1081907"/>
            <a:ext cx="8809037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</p:spTree>
    <p:extLst>
      <p:ext uri="{BB962C8B-B14F-4D97-AF65-F5344CB8AC3E}">
        <p14:creationId xmlns:p14="http://schemas.microsoft.com/office/powerpoint/2010/main" val="1946222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A4AC0B2-1B57-49FA-78CE-56EB5FE607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0190F-896B-3920-033B-928CEE29D41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6F56F-431A-3A92-8153-AF0DF4A9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16189"/>
            <a:ext cx="880871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69B343C-D9D8-7BA0-B6DB-21161DF702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2962" y="1081907"/>
            <a:ext cx="8809037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</p:spTree>
    <p:extLst>
      <p:ext uri="{BB962C8B-B14F-4D97-AF65-F5344CB8AC3E}">
        <p14:creationId xmlns:p14="http://schemas.microsoft.com/office/powerpoint/2010/main" val="230344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F636D-53FD-F64F-EBA8-CDE24A2FC65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9346B-6B4F-54E3-3764-F7DE2F8411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90613"/>
            <a:ext cx="4879975" cy="57673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01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DF3735-6D94-DE26-DC4D-3A26D2437D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79" y="6592824"/>
            <a:ext cx="880872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7203FFF-6349-D3B0-08A3-56F11772B2A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86960" y="1274618"/>
            <a:ext cx="7906172" cy="528874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485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A82CC2-698B-EBF1-F4F6-308421600A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0190F-896B-3920-033B-928CEE29D41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6F56F-431A-3A92-8153-AF0DF4A9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16189"/>
            <a:ext cx="880871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1B47914-EBDA-4376-BAF3-D1F59637F7B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86960" y="1274618"/>
            <a:ext cx="7906172" cy="500469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3295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0611FB-30E8-9A78-D235-32980648BC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B210F-77FA-3B44-A84B-F5738364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3644C-DAC6-DB43-5F1F-F6080B16C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CF02F7A-5877-A1E3-0289-7F5719C9D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84310"/>
            <a:ext cx="12191999" cy="1463040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0" tIns="182880" rIns="720000" bIns="182880" anchor="ctr" anchorCtr="0">
            <a:noAutofit/>
          </a:bodyPr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Notes comes here</a:t>
            </a:r>
          </a:p>
        </p:txBody>
      </p:sp>
    </p:spTree>
    <p:extLst>
      <p:ext uri="{BB962C8B-B14F-4D97-AF65-F5344CB8AC3E}">
        <p14:creationId xmlns:p14="http://schemas.microsoft.com/office/powerpoint/2010/main" val="80791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019F1-3940-E34D-2FB4-781BD52BB0E4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A0F4-DC5A-7F72-BA3C-8FF3D9CE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385F0-4880-E9AA-7DC8-B37DC37DD5E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7953720-7F64-647E-6534-4BB2BE2BB1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189"/>
            <a:ext cx="1219199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936C4-A31C-34BA-C73E-8A252FF69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84310"/>
            <a:ext cx="12191999" cy="1463040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0" tIns="182880" rIns="720000" bIns="182880" anchor="ctr" anchorCtr="0">
            <a:noAutofit/>
          </a:bodyPr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Notes comes here</a:t>
            </a:r>
          </a:p>
        </p:txBody>
      </p:sp>
    </p:spTree>
    <p:extLst>
      <p:ext uri="{BB962C8B-B14F-4D97-AF65-F5344CB8AC3E}">
        <p14:creationId xmlns:p14="http://schemas.microsoft.com/office/powerpoint/2010/main" val="1480973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0611FB-30E8-9A78-D235-32980648BC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B210F-77FA-3B44-A84B-F5738364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3644C-DAC6-DB43-5F1F-F6080B16C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CF02F7A-5877-A1E3-0289-7F5719C9D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84310"/>
            <a:ext cx="12191999" cy="1463040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0" tIns="182880" rIns="720000" bIns="182880" anchor="ctr" anchorCtr="0">
            <a:noAutofit/>
          </a:bodyPr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DF107A7-A928-AAFE-CB2B-FBB9D8F2B51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088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019F1-3940-E34D-2FB4-781BD52BB0E4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A0F4-DC5A-7F72-BA3C-8FF3D9CE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385F0-4880-E9AA-7DC8-B37DC37DD5E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7953720-7F64-647E-6534-4BB2BE2BB1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189"/>
            <a:ext cx="1219199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936C4-A31C-34BA-C73E-8A252FF69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84310"/>
            <a:ext cx="12191999" cy="1463040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0" tIns="182880" rIns="720000" bIns="182880" anchor="ctr" anchorCtr="0">
            <a:noAutofit/>
          </a:bodyPr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F27EF5-BED3-1557-61EE-870CCA11E2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0663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0611FB-30E8-9A78-D235-32980648BC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B210F-77FA-3B44-A84B-F5738364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3644C-DAC6-DB43-5F1F-F6080B16C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855172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019F1-3940-E34D-2FB4-781BD52BB0E4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A0F4-DC5A-7F72-BA3C-8FF3D9CE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385F0-4880-E9AA-7DC8-B37DC37DD5E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7953720-7F64-647E-6534-4BB2BE2BB1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189"/>
            <a:ext cx="1219199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076189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019F1-3940-E34D-2FB4-781BD52BB0E4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A0F4-DC5A-7F72-BA3C-8FF3D9CE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8A4193C-EDCF-5956-D8CC-B2AA5503F8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159482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019F1-3940-E34D-2FB4-781BD52BB0E4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A0F4-DC5A-7F72-BA3C-8FF3D9CE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BC365-F3BD-9730-B5C9-A2F0D6331E56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3D1803A-4247-7A5F-30A9-2C4492778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189"/>
            <a:ext cx="1219199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898926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0611FB-30E8-9A78-D235-32980648BC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B210F-77FA-3B44-A84B-F5738364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E5706-83D8-4AE4-247E-ADC340EEA474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592352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173907-02F2-6AF5-A9A8-90916E5AD7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28DCD-3921-FF16-E677-C865DF69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59FCAAE-B845-1978-966F-257B835B4F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082317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173907-02F2-6AF5-A9A8-90916E5AD7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28DCD-3921-FF16-E677-C865DF69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F6FA6-A823-C9F9-E8F5-30CBC5A0AB53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8B0BAB3-8F5A-3771-E846-47F5E2BB34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189"/>
            <a:ext cx="1219199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023229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B463B-C869-69A2-9220-F418117089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430897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9EC99-668D-8BBD-7EBD-81E4C5A737E1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4D656BB-1846-7305-4AFA-D507963052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49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2094867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2B1CD3C-C054-ED41-A109-15BECECE3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57BF6F7-4329-4CC5-714B-90529DF468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62525" y="1274618"/>
            <a:ext cx="5027989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098CEC6-CE18-15F4-5384-CE7A178B00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9668" y="1274618"/>
            <a:ext cx="5027989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1762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60119B83-31E4-4B88-9637-0A1166CDC10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62525" y="1274618"/>
            <a:ext cx="5027989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1C1FAD9-9349-3998-8C0D-02A7D57273A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9668" y="1274618"/>
            <a:ext cx="5027989" cy="506522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7C3889-0B4E-2E3C-C850-90BC0C0ACFF0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FE041EA-859E-609A-5307-D12306F7B0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49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14799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E43360B-710F-8C2A-970C-608C68F9DD6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26A3745-A3DD-121D-23F7-9E20B83D9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2D626C9-547F-1912-2BD2-AB32B529B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6617959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E43360B-710F-8C2A-970C-608C68F9DD6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26A3745-A3DD-121D-23F7-9E20B83D9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9BBCD-AA79-AF88-5341-55FD446FF4CC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976400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A8193F-4268-C149-5B9A-4DE7574AF60B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8D4E6-6FDC-D5BE-03FA-75E8AF2F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E43360B-710F-8C2A-970C-608C68F9DD6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/>
            </a:lvl2pPr>
            <a:lvl3pPr marL="504000" indent="-252000">
              <a:buClr>
                <a:schemeClr val="accent2">
                  <a:lumMod val="75000"/>
                </a:schemeClr>
              </a:buClr>
              <a:defRPr/>
            </a:lvl3pPr>
            <a:lvl4pPr marL="756000" indent="-252000">
              <a:buClr>
                <a:schemeClr val="accent2">
                  <a:lumMod val="75000"/>
                </a:schemeClr>
              </a:buClr>
              <a:defRPr/>
            </a:lvl4pPr>
            <a:lvl5pPr marL="1008000" indent="-252000">
              <a:buClr>
                <a:schemeClr val="accent2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2D626C9-547F-1912-2BD2-AB32B529B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807C00-B46C-5164-6FEF-852CA92A3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</p:spTree>
    <p:extLst>
      <p:ext uri="{BB962C8B-B14F-4D97-AF65-F5344CB8AC3E}">
        <p14:creationId xmlns:p14="http://schemas.microsoft.com/office/powerpoint/2010/main" val="3190288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9D0B3C9-3CFB-1086-DDDE-BFD8BD093A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2982" y="1078992"/>
            <a:ext cx="3059017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913298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90794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0611FB-30E8-9A78-D235-32980648BC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B210F-77FA-3B44-A84B-F5738364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3644C-DAC6-DB43-5F1F-F6080B16C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664160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59FA1D8-5CE1-EBCC-EA98-4724E6B74C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2982" y="1078992"/>
            <a:ext cx="3059017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913298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B14D2-F5FD-20D1-7BCE-2CAD1ADF0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9099931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9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 notes w referenc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92824"/>
            <a:ext cx="8809038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B14D2-F5FD-20D1-7BCE-2CAD1ADF0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8809037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63B1BD-6595-0E45-3295-1DFA15BDDF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5717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BU 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B14D2-F5FD-20D1-7BCE-2CAD1ADF0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8809037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CF302-60C9-BE3C-8D34-4E0FFE9EF3CA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525C16-7D83-9EF7-AD21-5BE7A1A3D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6189"/>
            <a:ext cx="8805990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F8F0139-442A-629C-D21D-0667376FF7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15652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92824"/>
            <a:ext cx="8809038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3B75BC-DC9A-6755-8B82-98977F37DC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32291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B4B606-7439-24EA-0A50-1B6C355D7E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1958A4-2E58-1740-8466-805EFF72D6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535090"/>
            <a:ext cx="3382962" cy="532291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5775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CF302-60C9-BE3C-8D34-4E0FFE9EF3CA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1F739F6-6BFD-402A-555F-E4FF1D2B6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525C16-7D83-9EF7-AD21-5BE7A1A3D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6189"/>
            <a:ext cx="8805990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1635388-5BBD-7335-16D1-DB27D35887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535090"/>
            <a:ext cx="3382962" cy="514404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8638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1AFE86-EAD4-253D-A6EE-FEBF804D07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92824"/>
            <a:ext cx="8809038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58C873-566F-4F81-F143-EBA82D7824F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9" y="1274618"/>
            <a:ext cx="7906172" cy="528874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87115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Content Only w notes w referenc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73F6500-357D-6C81-614C-186131ED24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CF302-60C9-BE3C-8D34-4E0FFE9EF3CA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525C16-7D83-9EF7-AD21-5BE7A1A3D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6189"/>
            <a:ext cx="8805990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D3947B-7BF1-4243-BA47-8AD9125DF32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9" y="1274619"/>
            <a:ext cx="7906172" cy="501252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5591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913298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B14D2-F5FD-20D1-7BCE-2CAD1ADF0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9099931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F7EF9C3-45FE-BA9F-F6E8-33F5AF37B8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9" y="1817224"/>
            <a:ext cx="7906172" cy="47461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buClr>
                <a:schemeClr val="accent2">
                  <a:lumMod val="75000"/>
                </a:schemeClr>
              </a:buCl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3C06EE-3610-97E9-9B3E-F87CA173F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2982" y="1078992"/>
            <a:ext cx="3059017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5061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E2EF5E-3825-E16A-B3DA-254C66D346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535090"/>
            <a:ext cx="3382962" cy="5322910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92824"/>
            <a:ext cx="8809038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B4B606-7439-24EA-0A50-1B6C355D7E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47189E-4003-A1AE-BCA1-AC24366309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9" y="1817224"/>
            <a:ext cx="7906172" cy="474613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24370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Callout and Content w notes w referenc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0CF302-60C9-BE3C-8D34-4E0FFE9EF3CA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1F739F6-6BFD-402A-555F-E4FF1D2B6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525C16-7D83-9EF7-AD21-5BE7A1A3D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16189"/>
            <a:ext cx="8805990" cy="262943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BFB835D-D6B5-9649-953C-71EFD2EA246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9" y="1817225"/>
            <a:ext cx="7906172" cy="443117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6D5E2E-DFEA-FED2-4D6F-D09C801F77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9038" y="1535090"/>
            <a:ext cx="3382962" cy="5144042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88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019F1-3940-E34D-2FB4-781BD52BB0E4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A0F4-DC5A-7F72-BA3C-8FF3D9CE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385F0-4880-E9AA-7DC8-B37DC37DD5E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7953720-7F64-647E-6534-4BB2BE2BB1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189"/>
            <a:ext cx="1219199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322894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994AFB7-A743-154B-A4B6-3F58EA038D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79" y="6592824"/>
            <a:ext cx="880872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3643076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:BU 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0190F-896B-3920-033B-928CEE29D41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6F56F-431A-3A92-8153-AF0DF4A9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16189"/>
            <a:ext cx="880871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D3D663-D961-3F76-6F6F-68D36728E4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72674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1E186F2-1E51-466F-1C2C-7EC0A4E0B1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79" y="6592824"/>
            <a:ext cx="880872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B3E08-0F2B-3E13-894E-49CE3C116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92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0190F-896B-3920-033B-928CEE29D41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6F56F-431A-3A92-8153-AF0DF4A9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16189"/>
            <a:ext cx="880871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101D225-71A4-F827-47CA-BED2058E56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2CFCE5-7FDA-2E1E-5827-30424F5DFC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91068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839E98A-5F17-8C59-28B1-F22FC26B6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79" y="6592824"/>
            <a:ext cx="880872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7734AFC-FE04-9749-382B-C699B3EE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2962" y="1081907"/>
            <a:ext cx="8809037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</p:spTree>
    <p:extLst>
      <p:ext uri="{BB962C8B-B14F-4D97-AF65-F5344CB8AC3E}">
        <p14:creationId xmlns:p14="http://schemas.microsoft.com/office/powerpoint/2010/main" val="33291378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A4AC0B2-1B57-49FA-78CE-56EB5FE607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0190F-896B-3920-033B-928CEE29D41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6F56F-431A-3A92-8153-AF0DF4A9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16189"/>
            <a:ext cx="880871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69B343C-D9D8-7BA0-B6DB-21161DF702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2962" y="1081907"/>
            <a:ext cx="8809037" cy="453183"/>
          </a:xfrm>
          <a:prstGeom prst="rect">
            <a:avLst/>
          </a:prstGeom>
          <a:solidFill>
            <a:srgbClr val="8D8F99"/>
          </a:solidFill>
        </p:spPr>
        <p:txBody>
          <a:bodyPr wrap="square" lIns="360000" tIns="72000" rIns="360000" bIns="7200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</p:spTree>
    <p:extLst>
      <p:ext uri="{BB962C8B-B14F-4D97-AF65-F5344CB8AC3E}">
        <p14:creationId xmlns:p14="http://schemas.microsoft.com/office/powerpoint/2010/main" val="14382481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DF3735-6D94-DE26-DC4D-3A26D2437D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77900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C4B0E0-30B2-C68E-3EBE-CC06AADA5F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79" y="6592824"/>
            <a:ext cx="8808721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7203FFF-6349-D3B0-08A3-56F11772B2A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86960" y="1274618"/>
            <a:ext cx="7906172" cy="528874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422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A82CC2-698B-EBF1-F4F6-308421600A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078992"/>
            <a:ext cx="3382962" cy="5596128"/>
          </a:xfrm>
          <a:solidFill>
            <a:schemeClr val="accent4">
              <a:lumMod val="20000"/>
              <a:lumOff val="80000"/>
            </a:schemeClr>
          </a:solidFill>
        </p:spPr>
        <p:txBody>
          <a:bodyPr lIns="274320" tIns="274320" rIns="274320" bIns="274320" anchor="ctr">
            <a:no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603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4572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667512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914400" indent="-256032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E54D17-32C6-A6F3-BC03-2C5258B05BE3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2C9E3-182F-A694-334A-46BAEB8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0190F-896B-3920-033B-928CEE29D41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6F56F-431A-3A92-8153-AF0DF4A9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16189"/>
            <a:ext cx="880871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1B47914-EBDA-4376-BAF3-D1F59637F7B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86960" y="1274618"/>
            <a:ext cx="7906172" cy="500469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37175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0611FB-30E8-9A78-D235-32980648BC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B210F-77FA-3B44-A84B-F5738364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3644C-DAC6-DB43-5F1F-F6080B16C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CF02F7A-5877-A1E3-0289-7F5719C9D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84310"/>
            <a:ext cx="12191999" cy="1463040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0" tIns="182880" rIns="720000" bIns="182880" anchor="ctr" anchorCtr="0">
            <a:noAutofit/>
          </a:bodyPr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Notes comes here</a:t>
            </a:r>
          </a:p>
        </p:txBody>
      </p:sp>
    </p:spTree>
    <p:extLst>
      <p:ext uri="{BB962C8B-B14F-4D97-AF65-F5344CB8AC3E}">
        <p14:creationId xmlns:p14="http://schemas.microsoft.com/office/powerpoint/2010/main" val="3220460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0611FB-30E8-9A78-D235-32980648BC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B210F-77FA-3B44-A84B-F5738364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3644C-DAC6-DB43-5F1F-F6080B16C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CF02F7A-5877-A1E3-0289-7F5719C9D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84309"/>
            <a:ext cx="12191999" cy="640080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0" tIns="182880" rIns="720000" bIns="182880" anchor="ctr" anchorCtr="0">
            <a:noAutofit/>
          </a:bodyPr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Notes comes here</a:t>
            </a:r>
          </a:p>
        </p:txBody>
      </p:sp>
    </p:spTree>
    <p:extLst>
      <p:ext uri="{BB962C8B-B14F-4D97-AF65-F5344CB8AC3E}">
        <p14:creationId xmlns:p14="http://schemas.microsoft.com/office/powerpoint/2010/main" val="391850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019F1-3940-E34D-2FB4-781BD52BB0E4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A0F4-DC5A-7F72-BA3C-8FF3D9CE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8A4193C-EDCF-5956-D8CC-B2AA5503F8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5533238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019F1-3940-E34D-2FB4-781BD52BB0E4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A0F4-DC5A-7F72-BA3C-8FF3D9CE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385F0-4880-E9AA-7DC8-B37DC37DD5E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7953720-7F64-647E-6534-4BB2BE2BB1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189"/>
            <a:ext cx="1219199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936C4-A31C-34BA-C73E-8A252FF69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84310"/>
            <a:ext cx="12191999" cy="1463040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0" tIns="182880" rIns="720000" bIns="182880" anchor="ctr" anchorCtr="0">
            <a:noAutofit/>
          </a:bodyPr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Notes comes here</a:t>
            </a:r>
          </a:p>
        </p:txBody>
      </p:sp>
    </p:spTree>
    <p:extLst>
      <p:ext uri="{BB962C8B-B14F-4D97-AF65-F5344CB8AC3E}">
        <p14:creationId xmlns:p14="http://schemas.microsoft.com/office/powerpoint/2010/main" val="2113492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0611FB-30E8-9A78-D235-32980648BCEC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B210F-77FA-3B44-A84B-F5738364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3644C-DAC6-DB43-5F1F-F6080B16C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92824"/>
            <a:ext cx="12191999" cy="265176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CF02F7A-5877-A1E3-0289-7F5719C9D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84310"/>
            <a:ext cx="12191999" cy="1463040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0" tIns="182880" rIns="720000" bIns="182880" anchor="ctr" anchorCtr="0">
            <a:noAutofit/>
          </a:bodyPr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DF107A7-A928-AAFE-CB2B-FBB9D8F2B51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1783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BU 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019F1-3940-E34D-2FB4-781BD52BB0E4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A0F4-DC5A-7F72-BA3C-8FF3D9CE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385F0-4880-E9AA-7DC8-B37DC37DD5E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7953720-7F64-647E-6534-4BB2BE2BB1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189"/>
            <a:ext cx="1219199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936C4-A31C-34BA-C73E-8A252FF69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84310"/>
            <a:ext cx="12191999" cy="1463040"/>
          </a:xfrm>
          <a:solidFill>
            <a:schemeClr val="accent4">
              <a:lumMod val="20000"/>
              <a:lumOff val="80000"/>
            </a:schemeClr>
          </a:solidFill>
        </p:spPr>
        <p:txBody>
          <a:bodyPr wrap="square" lIns="720000" tIns="182880" rIns="720000" bIns="182880" anchor="ctr" anchorCtr="0">
            <a:noAutofit/>
          </a:bodyPr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F27EF5-BED3-1557-61EE-870CCA11E2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 marL="252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504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 marL="756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 marL="1008000" indent="-252000">
              <a:buClr>
                <a:schemeClr val="accent2">
                  <a:lumMod val="75000"/>
                </a:schemeClr>
              </a:buCl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9186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941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cology_MedChallenge, YUOT, Earn Credit, Q&amp;A,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1FA31D-FC8A-C368-D147-7BF806470835}"/>
              </a:ext>
            </a:extLst>
          </p:cNvPr>
          <p:cNvSpPr/>
          <p:nvPr userDrawn="1"/>
        </p:nvSpPr>
        <p:spPr>
          <a:xfrm>
            <a:off x="0" y="-10160"/>
            <a:ext cx="12192000" cy="3200402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188942-3EA5-5DA7-C67F-2EF37B525729}"/>
              </a:ext>
            </a:extLst>
          </p:cNvPr>
          <p:cNvSpPr/>
          <p:nvPr userDrawn="1"/>
        </p:nvSpPr>
        <p:spPr>
          <a:xfrm>
            <a:off x="-7620" y="3091069"/>
            <a:ext cx="12207240" cy="3747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Medscape Oncology Logo">
            <a:extLst>
              <a:ext uri="{FF2B5EF4-FFF2-40B4-BE49-F238E27FC236}">
                <a16:creationId xmlns:a16="http://schemas.microsoft.com/office/drawing/2014/main" id="{38B5C497-735F-31A1-BF39-C98B19FAA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95584" y="169867"/>
            <a:ext cx="2800830" cy="3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4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019F1-3940-E34D-2FB4-781BD52BB0E4}"/>
              </a:ext>
            </a:extLst>
          </p:cNvPr>
          <p:cNvSpPr/>
          <p:nvPr userDrawn="1"/>
        </p:nvSpPr>
        <p:spPr>
          <a:xfrm>
            <a:off x="0" y="0"/>
            <a:ext cx="12192000" cy="1090241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 anchor="ctr" anchorCtr="0">
            <a:no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A0F4-DC5A-7F72-BA3C-8FF3D9CE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 sz="32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BC365-F3BD-9730-B5C9-A2F0D6331E56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3D1803A-4247-7A5F-30A9-2C4492778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16189"/>
            <a:ext cx="12191999" cy="262943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000" b="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81480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22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63" Type="http://schemas.openxmlformats.org/officeDocument/2006/relationships/slideLayout" Target="../slideLayouts/slideLayout64.xml"/><Relationship Id="rId68" Type="http://schemas.openxmlformats.org/officeDocument/2006/relationships/slideLayout" Target="../slideLayouts/slideLayout69.xml"/><Relationship Id="rId84" Type="http://schemas.openxmlformats.org/officeDocument/2006/relationships/theme" Target="../theme/theme2.xml"/><Relationship Id="rId1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2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3" Type="http://schemas.openxmlformats.org/officeDocument/2006/relationships/slideLayout" Target="../slideLayouts/slideLayout54.xml"/><Relationship Id="rId58" Type="http://schemas.openxmlformats.org/officeDocument/2006/relationships/slideLayout" Target="../slideLayouts/slideLayout59.xml"/><Relationship Id="rId74" Type="http://schemas.openxmlformats.org/officeDocument/2006/relationships/slideLayout" Target="../slideLayouts/slideLayout75.xml"/><Relationship Id="rId79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.xml"/><Relationship Id="rId61" Type="http://schemas.openxmlformats.org/officeDocument/2006/relationships/slideLayout" Target="../slideLayouts/slideLayout62.xml"/><Relationship Id="rId82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56" Type="http://schemas.openxmlformats.org/officeDocument/2006/relationships/slideLayout" Target="../slideLayouts/slideLayout57.xml"/><Relationship Id="rId64" Type="http://schemas.openxmlformats.org/officeDocument/2006/relationships/slideLayout" Target="../slideLayouts/slideLayout65.xml"/><Relationship Id="rId69" Type="http://schemas.openxmlformats.org/officeDocument/2006/relationships/slideLayout" Target="../slideLayouts/slideLayout70.xml"/><Relationship Id="rId7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9.xml"/><Relationship Id="rId51" Type="http://schemas.openxmlformats.org/officeDocument/2006/relationships/slideLayout" Target="../slideLayouts/slideLayout52.xml"/><Relationship Id="rId72" Type="http://schemas.openxmlformats.org/officeDocument/2006/relationships/slideLayout" Target="../slideLayouts/slideLayout73.xml"/><Relationship Id="rId80" Type="http://schemas.openxmlformats.org/officeDocument/2006/relationships/slideLayout" Target="../slideLayouts/slideLayout81.xml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59" Type="http://schemas.openxmlformats.org/officeDocument/2006/relationships/slideLayout" Target="../slideLayouts/slideLayout60.xml"/><Relationship Id="rId67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54" Type="http://schemas.openxmlformats.org/officeDocument/2006/relationships/slideLayout" Target="../slideLayouts/slideLayout55.xml"/><Relationship Id="rId62" Type="http://schemas.openxmlformats.org/officeDocument/2006/relationships/slideLayout" Target="../slideLayouts/slideLayout63.xml"/><Relationship Id="rId70" Type="http://schemas.openxmlformats.org/officeDocument/2006/relationships/slideLayout" Target="../slideLayouts/slideLayout71.xml"/><Relationship Id="rId75" Type="http://schemas.openxmlformats.org/officeDocument/2006/relationships/slideLayout" Target="../slideLayouts/slideLayout76.xml"/><Relationship Id="rId83" Type="http://schemas.openxmlformats.org/officeDocument/2006/relationships/slideLayout" Target="../slideLayouts/slideLayout84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57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11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52" Type="http://schemas.openxmlformats.org/officeDocument/2006/relationships/slideLayout" Target="../slideLayouts/slideLayout53.xml"/><Relationship Id="rId60" Type="http://schemas.openxmlformats.org/officeDocument/2006/relationships/slideLayout" Target="../slideLayouts/slideLayout61.xml"/><Relationship Id="rId65" Type="http://schemas.openxmlformats.org/officeDocument/2006/relationships/slideLayout" Target="../slideLayouts/slideLayout66.xml"/><Relationship Id="rId73" Type="http://schemas.openxmlformats.org/officeDocument/2006/relationships/slideLayout" Target="../slideLayouts/slideLayout74.xml"/><Relationship Id="rId78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9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35.xml"/><Relationship Id="rId50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6.xml"/><Relationship Id="rId7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.xml"/><Relationship Id="rId7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3.xml"/><Relationship Id="rId29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25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66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95CBA-FA80-4224-B8F2-60258507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A0A58-BA2C-4D0D-A5C7-999313A9E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532ED-8DAE-4C59-AB21-5253A8935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9F183-F11E-4F5D-B93D-C35DFA054B0D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9237-872E-440D-8CC0-4DD59D2E6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5F276-1197-44D5-8200-20AA3A348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571A3-F6D8-4894-BFB9-FA6A683E7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3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8"/>
          </a:xfrm>
          <a:prstGeom prst="rect">
            <a:avLst/>
          </a:prstGeom>
          <a:solidFill>
            <a:srgbClr val="E8E8E8">
              <a:alpha val="9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0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17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89" r:id="rId34"/>
    <p:sldLayoutId id="2147483690" r:id="rId35"/>
    <p:sldLayoutId id="2147483691" r:id="rId36"/>
    <p:sldLayoutId id="2147483692" r:id="rId37"/>
    <p:sldLayoutId id="2147483693" r:id="rId38"/>
    <p:sldLayoutId id="2147483694" r:id="rId39"/>
    <p:sldLayoutId id="2147483695" r:id="rId40"/>
    <p:sldLayoutId id="2147483696" r:id="rId41"/>
    <p:sldLayoutId id="2147483697" r:id="rId42"/>
    <p:sldLayoutId id="2147483698" r:id="rId43"/>
    <p:sldLayoutId id="2147483699" r:id="rId44"/>
    <p:sldLayoutId id="2147483700" r:id="rId45"/>
    <p:sldLayoutId id="2147483701" r:id="rId46"/>
    <p:sldLayoutId id="2147483702" r:id="rId47"/>
    <p:sldLayoutId id="2147483703" r:id="rId48"/>
    <p:sldLayoutId id="2147483704" r:id="rId49"/>
    <p:sldLayoutId id="2147483705" r:id="rId50"/>
    <p:sldLayoutId id="2147483706" r:id="rId51"/>
    <p:sldLayoutId id="2147483707" r:id="rId52"/>
    <p:sldLayoutId id="2147483708" r:id="rId53"/>
    <p:sldLayoutId id="2147483709" r:id="rId54"/>
    <p:sldLayoutId id="2147483710" r:id="rId55"/>
    <p:sldLayoutId id="2147483711" r:id="rId56"/>
    <p:sldLayoutId id="2147483712" r:id="rId57"/>
    <p:sldLayoutId id="2147483713" r:id="rId58"/>
    <p:sldLayoutId id="2147483714" r:id="rId59"/>
    <p:sldLayoutId id="2147483715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  <p:sldLayoutId id="2147483724" r:id="rId69"/>
    <p:sldLayoutId id="2147483725" r:id="rId70"/>
    <p:sldLayoutId id="2147483726" r:id="rId71"/>
    <p:sldLayoutId id="2147483727" r:id="rId72"/>
    <p:sldLayoutId id="2147483728" r:id="rId73"/>
    <p:sldLayoutId id="2147483729" r:id="rId74"/>
    <p:sldLayoutId id="2147483730" r:id="rId75"/>
    <p:sldLayoutId id="2147483731" r:id="rId76"/>
    <p:sldLayoutId id="2147483732" r:id="rId77"/>
    <p:sldLayoutId id="2147483733" r:id="rId78"/>
    <p:sldLayoutId id="2147483734" r:id="rId79"/>
    <p:sldLayoutId id="2147483735" r:id="rId80"/>
    <p:sldLayoutId id="2147483736" r:id="rId81"/>
    <p:sldLayoutId id="2147483737" r:id="rId82"/>
    <p:sldLayoutId id="2147483738" r:id="rId8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Tx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00506030000020004" pitchFamily="50" charset="0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pos="7227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orient="horz" pos="845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73">
          <p15:clr>
            <a:srgbClr val="F26B43"/>
          </p15:clr>
        </p15:guide>
        <p15:guide id="8" orient="horz" pos="11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medscape.org/viewarticle/changing-your-practice-squamous-cell-carcinoma-anal-canal-2025a1000hb8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62E07-E820-43B0-9B4A-9989F915EB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0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A4BDD-A5B0-409A-A9A7-39C359A717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34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2392B-EAE0-4739-A6E9-8C3448780C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72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D95D8-07CB-4E5A-B70D-1C5F6CB74C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5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52064-BAAA-4BB9-B7FA-0FFC05EA6E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41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D3935F-B701-4E30-BE51-480E1685F7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13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77BFB-EB41-4979-8E92-E16D2A78E7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C8BBA8-5134-402A-B3E1-96B5F2D519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50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6107D-63FF-4E3E-94DE-88D92F064A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90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47E2A-AACF-4F4E-8342-D9E05EABF5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5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AB3B1-A3A5-4EA7-8DF7-9534E15BBD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7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1B74C-470D-40E6-84DE-8BE77EF79C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62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5EAFE-8E17-453D-9830-0C1F7B065B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8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2BBFD0-352A-4BCF-AFE3-7B9D917D8E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69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C0070-94CA-4D2B-A13C-65A7581B10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44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B6935-0FA9-4D7C-9198-8E7D6F1DAA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14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E7734-01F3-4BF0-BF1D-0721842F59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7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C2A0C8-55D4-4C12-A081-54AC39E103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15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7E755-9BD8-4DCA-A81B-69F9F0D7F6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50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F51DD-4C0A-47B5-B033-EE3764676B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42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762FD-B92A-4106-9F58-1667D8F49F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13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0CF65-C98E-492D-8210-DC51ACC268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29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952B28-FCD8-4E24-9686-98201947D2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31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242528-B8AD-4C53-8326-C9C7811FAC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71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69A3B-C443-4F24-91EC-70D4120EC2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40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F41A6-62F5-403E-A713-21765D2D37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3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F0024-AB33-448E-A97A-3B73518AFF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53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F7BF74-3C32-4A6D-A7E7-4A42583A05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17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79E4A-8DDD-432F-8429-0795848ACE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48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DC328C-504B-4E42-BEBA-C063A79BBF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52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2AB744-0A61-4F30-A54B-F854BEE260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07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728279-77B6-4C51-9BAE-B612A6BA28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77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4C327-60A7-41C8-BDD0-BEE48892B2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93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3CCD9-2ECB-46A2-A32F-0BB07F61CB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9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40472-8879-452E-A041-6B879F01F6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86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1E527C-AC42-44F9-B178-3C0A9F21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Principles of Managing IRAEs</a:t>
            </a:r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F3B8C-3D93-4E71-BDC5-77C5AFE192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27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20690-3BAB-4E85-9172-F8820DD76B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04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3DF41-ACF3-4140-9629-6C626C5DCE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90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EC113B-2973-4D73-A183-0A2A8384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Patient Case: 45-Year-Old Woman With Stage IV SCAC </a:t>
            </a:r>
            <a:br>
              <a:rPr lang="en-US"/>
            </a:br>
            <a:r>
              <a:rPr lang="en-US" sz="2800"/>
              <a:t>Grade 4 Hepatotoxicity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C42D9A-1BD8-4D7A-8EA8-DFA170B2C1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58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28A79-FB41-4E4E-8EF5-C9EF8FCE85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57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E2A6A-7525-48C0-B7C6-35D4971D66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8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9643B-8158-4F24-A601-1BC7319D34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30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6D197-50AD-4D57-901D-CFC82AFE67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836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66BFFF-9E22-46C7-87AC-0181A8B283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20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EC37D-76FB-4B92-8A50-119F540FF7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924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2A29E-1AB6-4607-8896-53C4DD01A4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23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189CE4-FD73-44E4-93EE-CB113BE4B2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768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934D3-EF83-43D8-9226-A9FFBF4FAB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95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DC0C7-9598-4EA4-92D6-CB46E592F8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36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934639F1-CB6B-749D-BC29-4B6ADC7D33D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9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0CEEA-71B7-4DE8-B1B9-E24E611D4B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88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D06A4-3A17-4F06-921D-C065B5001F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32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2C12F-FB81-4057-93AB-CAE9D1B049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27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CE5ED-47D0-452F-AE4F-3545A3AA03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32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SLIDES">
  <a:themeElements>
    <a:clrScheme name="Custom 4">
      <a:dk1>
        <a:srgbClr val="6A6C6D"/>
      </a:dk1>
      <a:lt1>
        <a:srgbClr val="FFFFFF"/>
      </a:lt1>
      <a:dk2>
        <a:srgbClr val="064AA7"/>
      </a:dk2>
      <a:lt2>
        <a:srgbClr val="FC8730"/>
      </a:lt2>
      <a:accent1>
        <a:srgbClr val="BAA390"/>
      </a:accent1>
      <a:accent2>
        <a:srgbClr val="64B781"/>
      </a:accent2>
      <a:accent3>
        <a:srgbClr val="884E96"/>
      </a:accent3>
      <a:accent4>
        <a:srgbClr val="8D8E99"/>
      </a:accent4>
      <a:accent5>
        <a:srgbClr val="E84E4B"/>
      </a:accent5>
      <a:accent6>
        <a:srgbClr val="C1447D"/>
      </a:accent6>
      <a:hlink>
        <a:srgbClr val="FC8730"/>
      </a:hlink>
      <a:folHlink>
        <a:srgbClr val="FC8730"/>
      </a:folHlink>
    </a:clrScheme>
    <a:fontScheme name="Online Deck Re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4144a6-14cb-4f4b-ada6-445a4558a380">
      <Terms xmlns="http://schemas.microsoft.com/office/infopath/2007/PartnerControls"/>
    </lcf76f155ced4ddcb4097134ff3c332f>
    <TaxCatchAll xmlns="e93acf5f-f59b-46bb-8c22-2b43a486ab2c" xsi:nil="true"/>
    <_Flow_SignoffStatus xmlns="174144a6-14cb-4f4b-ada6-445a4558a3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20" ma:contentTypeDescription="Create a new document." ma:contentTypeScope="" ma:versionID="5082beb09b09c262b959bab03cd56ccd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a341a93c265335b3a6a645e992cdd0a4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967DC6-AE42-42EC-AA65-8DDC340F9E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82842F-FF83-4DD9-AD56-56A9F8ED9255}">
  <ds:schemaRefs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93acf5f-f59b-46bb-8c22-2b43a486ab2c"/>
    <ds:schemaRef ds:uri="174144a6-14cb-4f4b-ada6-445a4558a38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D28F609-B22F-4115-BF1B-053ABEF175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423b0e1-4e0c-47b0-8280-02b47a7165e1}" enabled="0" method="" siteId="{8423b0e1-4e0c-47b0-8280-02b47a7165e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18</Words>
  <Application>Microsoft Office PowerPoint</Application>
  <PresentationFormat>Widescreen</PresentationFormat>
  <Paragraphs>2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NORMAL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Principles of Managing IRAEs</vt:lpstr>
      <vt:lpstr>PowerPoint Presentation</vt:lpstr>
      <vt:lpstr>PowerPoint Presentation</vt:lpstr>
      <vt:lpstr>Patient Case: 45-Year-Old Woman With Stage IV SCAC  Grade 4 Hepatotoxicity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Fernandez Doble, Paula S.</cp:lastModifiedBy>
  <cp:revision>2</cp:revision>
  <dcterms:created xsi:type="dcterms:W3CDTF">2025-08-07T16:33:01Z</dcterms:created>
  <dcterms:modified xsi:type="dcterms:W3CDTF">2025-08-08T19:51:13Z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0x010100AED8ACA6B475A54D83F3B6349FA9701E</vt:lpwstr>
  </property>
</Properties>
</file>